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8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Magictactil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Streering</a:t>
            </a:r>
            <a:r>
              <a:rPr lang="en-US" dirty="0" smtClean="0"/>
              <a:t> </a:t>
            </a:r>
            <a:r>
              <a:rPr lang="en-US" dirty="0" err="1" smtClean="0"/>
              <a:t>commitee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095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</a:p>
          <a:p>
            <a:r>
              <a:rPr lang="fr-FR" dirty="0" smtClean="0"/>
              <a:t>Organigramme</a:t>
            </a:r>
          </a:p>
          <a:p>
            <a:r>
              <a:rPr lang="fr-FR" dirty="0" smtClean="0"/>
              <a:t>Démo </a:t>
            </a:r>
          </a:p>
          <a:p>
            <a:r>
              <a:rPr lang="fr-FR" dirty="0" smtClean="0"/>
              <a:t>Problèmes rencontr</a:t>
            </a:r>
            <a:r>
              <a:rPr lang="fr-FR" dirty="0" smtClean="0"/>
              <a:t>és</a:t>
            </a:r>
            <a:endParaRPr lang="fr-FR" dirty="0" smtClean="0"/>
          </a:p>
          <a:p>
            <a:r>
              <a:rPr lang="fr-FR" dirty="0" smtClean="0"/>
              <a:t>Documentation</a:t>
            </a:r>
          </a:p>
          <a:p>
            <a:r>
              <a:rPr lang="fr-FR" dirty="0" smtClean="0"/>
              <a:t>Promotion</a:t>
            </a:r>
          </a:p>
          <a:p>
            <a:r>
              <a:rPr lang="fr-FR" dirty="0" smtClean="0"/>
              <a:t>Conclusion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4199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Organigramme</a:t>
            </a:r>
            <a:endParaRPr lang="en-US" dirty="0"/>
          </a:p>
        </p:txBody>
      </p:sp>
      <p:pic>
        <p:nvPicPr>
          <p:cNvPr id="12" name="Content Placeholder 11" descr="Org Chart (2)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8"/>
          <a:stretch/>
        </p:blipFill>
        <p:spPr>
          <a:xfrm>
            <a:off x="71438" y="1798638"/>
            <a:ext cx="8970962" cy="4987925"/>
          </a:xfrm>
        </p:spPr>
      </p:pic>
    </p:spTree>
    <p:extLst>
      <p:ext uri="{BB962C8B-B14F-4D97-AF65-F5344CB8AC3E}">
        <p14:creationId xmlns:p14="http://schemas.microsoft.com/office/powerpoint/2010/main" val="84032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pic>
        <p:nvPicPr>
          <p:cNvPr id="4" name="Present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2070100"/>
            <a:ext cx="5357813" cy="4183063"/>
          </a:xfrm>
        </p:spPr>
      </p:pic>
    </p:spTree>
    <p:extLst>
      <p:ext uri="{BB962C8B-B14F-4D97-AF65-F5344CB8AC3E}">
        <p14:creationId xmlns:p14="http://schemas.microsoft.com/office/powerpoint/2010/main" val="310979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 rencontr</a:t>
            </a:r>
            <a:r>
              <a:rPr lang="fr-FR" dirty="0" smtClean="0"/>
              <a:t>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Synchronisation des groupes</a:t>
            </a:r>
          </a:p>
          <a:p>
            <a:pPr lvl="1"/>
            <a:r>
              <a:rPr lang="fr-FR" dirty="0" smtClean="0"/>
              <a:t>Jours de code</a:t>
            </a:r>
          </a:p>
          <a:p>
            <a:r>
              <a:rPr lang="fr-FR" dirty="0" smtClean="0"/>
              <a:t>bugs </a:t>
            </a:r>
            <a:r>
              <a:rPr lang="fr-FR" dirty="0" err="1" smtClean="0"/>
              <a:t>reporting</a:t>
            </a:r>
            <a:r>
              <a:rPr lang="fr-FR" dirty="0" smtClean="0"/>
              <a:t> plus tenu a jour</a:t>
            </a:r>
          </a:p>
          <a:p>
            <a:r>
              <a:rPr lang="fr-FR" dirty="0" smtClean="0"/>
              <a:t>Mauvaise gestion du planning EIP </a:t>
            </a:r>
          </a:p>
          <a:p>
            <a:r>
              <a:rPr lang="fr-FR" dirty="0" smtClean="0"/>
              <a:t>T</a:t>
            </a:r>
            <a:r>
              <a:rPr lang="fr-FR" dirty="0" smtClean="0"/>
              <a:t>â</a:t>
            </a:r>
            <a:r>
              <a:rPr lang="fr-FR" dirty="0" smtClean="0"/>
              <a:t>ches administratives non assign</a:t>
            </a:r>
            <a:r>
              <a:rPr lang="fr-FR" dirty="0" smtClean="0"/>
              <a:t>é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657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Serveur</a:t>
            </a:r>
            <a:endParaRPr lang="en-US" dirty="0" smtClean="0"/>
          </a:p>
          <a:p>
            <a:r>
              <a:rPr lang="en-US" dirty="0" smtClean="0"/>
              <a:t>Android</a:t>
            </a:r>
          </a:p>
          <a:p>
            <a:r>
              <a:rPr lang="en-US" dirty="0" smtClean="0"/>
              <a:t>IOS</a:t>
            </a:r>
          </a:p>
          <a:p>
            <a:r>
              <a:rPr lang="en-US" dirty="0" smtClean="0"/>
              <a:t>Windows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46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 smtClean="0"/>
          </a:p>
          <a:p>
            <a:r>
              <a:rPr lang="fr-CA" dirty="0" smtClean="0"/>
              <a:t>Les réseaux sociaux</a:t>
            </a:r>
          </a:p>
          <a:p>
            <a:pPr lvl="1"/>
            <a:r>
              <a:rPr lang="fr-CA" dirty="0" smtClean="0"/>
              <a:t>Facebook</a:t>
            </a:r>
          </a:p>
          <a:p>
            <a:r>
              <a:rPr lang="fr-CA" dirty="0" smtClean="0"/>
              <a:t>Le forum (</a:t>
            </a:r>
            <a:r>
              <a:rPr lang="fr-CA" dirty="0" smtClean="0"/>
              <a:t>à</a:t>
            </a:r>
            <a:r>
              <a:rPr lang="fr-CA" dirty="0" smtClean="0"/>
              <a:t> venir)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276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partenaires</a:t>
            </a:r>
            <a:endParaRPr lang="en-US" dirty="0" smtClean="0"/>
          </a:p>
          <a:p>
            <a:pPr lvl="1"/>
            <a:r>
              <a:rPr lang="en-US" dirty="0" err="1" smtClean="0"/>
              <a:t>Parkage</a:t>
            </a:r>
            <a:endParaRPr lang="en-US" dirty="0" smtClean="0"/>
          </a:p>
          <a:p>
            <a:pPr lvl="1"/>
            <a:r>
              <a:rPr lang="en-US" dirty="0" smtClean="0"/>
              <a:t>Game center</a:t>
            </a:r>
          </a:p>
          <a:p>
            <a:pPr lvl="1"/>
            <a:r>
              <a:rPr lang="en-US" dirty="0" err="1" smtClean="0"/>
              <a:t>Starplayer</a:t>
            </a:r>
            <a:endParaRPr lang="en-US" dirty="0" smtClean="0"/>
          </a:p>
          <a:p>
            <a:pPr lvl="1"/>
            <a:r>
              <a:rPr lang="en-US" dirty="0" err="1" smtClean="0"/>
              <a:t>Uchronies</a:t>
            </a:r>
            <a:r>
              <a:rPr lang="en-US" dirty="0" smtClean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68465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Remotivation</a:t>
            </a:r>
            <a:r>
              <a:rPr lang="fr-FR" dirty="0" smtClean="0"/>
              <a:t> de toute les équipes </a:t>
            </a:r>
          </a:p>
          <a:p>
            <a:r>
              <a:rPr lang="fr-FR" dirty="0" smtClean="0"/>
              <a:t>Projet presque fini</a:t>
            </a:r>
          </a:p>
          <a:p>
            <a:r>
              <a:rPr lang="fr-FR" dirty="0" smtClean="0"/>
              <a:t>Nouveaux partenaires</a:t>
            </a:r>
          </a:p>
          <a:p>
            <a:r>
              <a:rPr lang="fr-FR" smtClean="0"/>
              <a:t>Recherche d’</a:t>
            </a:r>
            <a:r>
              <a:rPr lang="fr-FR" smtClean="0"/>
              <a:t>éditeurs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5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644</TotalTime>
  <Words>75</Words>
  <Application>Microsoft Macintosh PowerPoint</Application>
  <PresentationFormat>On-screen Show (4:3)</PresentationFormat>
  <Paragraphs>39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Habitat</vt:lpstr>
      <vt:lpstr>Magictactil</vt:lpstr>
      <vt:lpstr>Sommaire</vt:lpstr>
      <vt:lpstr>Organigramme</vt:lpstr>
      <vt:lpstr>Demo </vt:lpstr>
      <vt:lpstr>Problème rencontrés</vt:lpstr>
      <vt:lpstr>Documentation</vt:lpstr>
      <vt:lpstr>Promotion</vt:lpstr>
      <vt:lpstr>Promotion</vt:lpstr>
      <vt:lpstr>Conclusion</vt:lpstr>
    </vt:vector>
  </TitlesOfParts>
  <Company>oualid_corp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Magictactil</dc:title>
  <dc:creator>jouhr oualid</dc:creator>
  <cp:lastModifiedBy>jouhr oualid</cp:lastModifiedBy>
  <cp:revision>16</cp:revision>
  <dcterms:created xsi:type="dcterms:W3CDTF">2013-11-22T18:53:28Z</dcterms:created>
  <dcterms:modified xsi:type="dcterms:W3CDTF">2013-12-13T09:32:26Z</dcterms:modified>
</cp:coreProperties>
</file>